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3"/>
    <p:sldMasterId id="2147483660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6858000" cx="9144000"/>
  <p:notesSz cx="6858000" cy="9144000"/>
  <p:embeddedFontLst>
    <p:embeddedFont>
      <p:font typeface="Garamond"/>
      <p:regular r:id="rId11"/>
      <p:bold r:id="rId12"/>
      <p:italic r:id="rId13"/>
      <p:boldItalic r:id="rId1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Garamond-regular.fntdata"/><Relationship Id="rId10" Type="http://schemas.openxmlformats.org/officeDocument/2006/relationships/slide" Target="slides/slide5.xml"/><Relationship Id="rId13" Type="http://schemas.openxmlformats.org/officeDocument/2006/relationships/font" Target="fonts/Garamond-italic.fntdata"/><Relationship Id="rId12" Type="http://schemas.openxmlformats.org/officeDocument/2006/relationships/font" Target="fonts/Garamond-bold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4" Type="http://schemas.openxmlformats.org/officeDocument/2006/relationships/font" Target="fonts/Garamond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000000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4" name="Shape 4"/>
          <p:cNvSpPr txBox="1"/>
          <p:nvPr>
            <p:ph idx="10" type="dt"/>
          </p:nvPr>
        </p:nvSpPr>
        <p:spPr>
          <a:xfrm>
            <a:off x="3884612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5" name="Shape 5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miter lim="800000"/>
            <a:headEnd len="med" w="med" type="none"/>
            <a:tailEnd len="med" w="med" type="none"/>
          </a:ln>
        </p:spPr>
      </p:sp>
      <p:sp>
        <p:nvSpPr>
          <p:cNvPr id="6" name="Shape 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l">
              <a:spcBef>
                <a:spcPts val="0"/>
              </a:spcBef>
              <a:buChar char="●"/>
              <a:defRPr b="0" i="0" sz="1800" u="none" cap="none" strike="noStrike"/>
            </a:lvl1pPr>
            <a:lvl2pPr indent="0" lvl="1" marL="0" marR="0" rtl="0" algn="l">
              <a:spcBef>
                <a:spcPts val="0"/>
              </a:spcBef>
              <a:buChar char="○"/>
              <a:defRPr b="0" i="0" sz="1800" u="none" cap="none" strike="noStrike"/>
            </a:lvl2pPr>
            <a:lvl3pPr indent="0" lvl="2" marL="0" marR="0" rtl="0" algn="l">
              <a:spcBef>
                <a:spcPts val="0"/>
              </a:spcBef>
              <a:buChar char="■"/>
              <a:defRPr b="0" i="0" sz="1800" u="none" cap="none" strike="noStrike"/>
            </a:lvl3pPr>
            <a:lvl4pPr indent="0" lvl="3" marL="0" marR="0" rtl="0" algn="l">
              <a:spcBef>
                <a:spcPts val="0"/>
              </a:spcBef>
              <a:buChar char="●"/>
              <a:defRPr b="0" i="0" sz="1800" u="none" cap="none" strike="noStrike"/>
            </a:lvl4pPr>
            <a:lvl5pPr indent="0" lvl="4" marL="0" marR="0" rtl="0" algn="l">
              <a:spcBef>
                <a:spcPts val="0"/>
              </a:spcBef>
              <a:buChar char="○"/>
              <a:defRPr b="0" i="0" sz="1800" u="none" cap="none" strike="noStrike"/>
            </a:lvl5pPr>
            <a:lvl6pPr indent="0" lvl="5" marL="0" marR="0" rtl="0" algn="l">
              <a:spcBef>
                <a:spcPts val="0"/>
              </a:spcBef>
              <a:buChar char="■"/>
              <a:defRPr b="0" i="0" sz="1800" u="none" cap="none" strike="noStrike"/>
            </a:lvl6pPr>
            <a:lvl7pPr indent="0" lvl="6" marL="0" marR="0" rtl="0" algn="l">
              <a:spcBef>
                <a:spcPts val="0"/>
              </a:spcBef>
              <a:buChar char="●"/>
              <a:defRPr b="0" i="0" sz="1800" u="none" cap="none" strike="noStrike"/>
            </a:lvl7pPr>
            <a:lvl8pPr indent="0" lvl="7" marL="0" marR="0" rtl="0" algn="l">
              <a:spcBef>
                <a:spcPts val="0"/>
              </a:spcBef>
              <a:buChar char="○"/>
              <a:defRPr b="0" i="0" sz="1800" u="none" cap="none" strike="noStrike"/>
            </a:lvl8pPr>
            <a:lvl9pPr indent="0" lvl="8" marL="0" marR="0" rtl="0" algn="l">
              <a:spcBef>
                <a:spcPts val="0"/>
              </a:spcBef>
              <a:buChar char="■"/>
              <a:defRPr b="0" i="0" sz="1800" u="none" cap="none" strike="noStrike"/>
            </a:lvl9pPr>
          </a:lstStyle>
          <a:p/>
        </p:txBody>
      </p:sp>
      <p:sp>
        <p:nvSpPr>
          <p:cNvPr id="7" name="Shape 7"/>
          <p:cNvSpPr txBox="1"/>
          <p:nvPr>
            <p:ph idx="11" type="ftr"/>
          </p:nvPr>
        </p:nvSpPr>
        <p:spPr>
          <a:xfrm>
            <a:off x="0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wrap="square" tIns="45700">
            <a:noAutofit/>
          </a:bodyPr>
          <a:lstStyle/>
          <a:p>
            <a:pPr indent="-7620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Verdana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Shape 10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1" name="Shape 101"/>
          <p:cNvSpPr txBox="1"/>
          <p:nvPr>
            <p:ph idx="12" type="sldNum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</p:spPr>
        <p:txBody>
          <a:bodyPr anchorCtr="0" anchor="b" bIns="45700" lIns="91425" rIns="91425" wrap="square" tIns="4570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85714"/>
              <a:buFont typeface="Verdana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Shape 10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9" name="Shape 109"/>
          <p:cNvSpPr txBox="1"/>
          <p:nvPr>
            <p:ph idx="12" type="sldNum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</p:spPr>
        <p:txBody>
          <a:bodyPr anchorCtr="0" anchor="b" bIns="45700" lIns="91425" rIns="91425" wrap="square" tIns="4570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85714"/>
              <a:buFont typeface="Verdana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Shape 11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8" name="Shape 118"/>
          <p:cNvSpPr txBox="1"/>
          <p:nvPr>
            <p:ph idx="12" type="sldNum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</p:spPr>
        <p:txBody>
          <a:bodyPr anchorCtr="0" anchor="b" bIns="45700" lIns="91425" rIns="91425" wrap="square" tIns="4570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85714"/>
              <a:buFont typeface="Verdana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Shape 12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6" name="Shape 126"/>
          <p:cNvSpPr txBox="1"/>
          <p:nvPr>
            <p:ph idx="12" type="sldNum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</p:spPr>
        <p:txBody>
          <a:bodyPr anchorCtr="0" anchor="b" bIns="45700" lIns="91425" rIns="91425" wrap="square" tIns="4570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85714"/>
              <a:buFont typeface="Verdana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Shape 13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4" name="Shape 134"/>
          <p:cNvSpPr txBox="1"/>
          <p:nvPr>
            <p:ph idx="12" type="sldNum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</p:spPr>
        <p:txBody>
          <a:bodyPr anchorCtr="0" anchor="b" bIns="45700" lIns="91425" rIns="91425" wrap="square" tIns="4570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85714"/>
              <a:buFont typeface="Verdana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">
  <p:cSld name="Title Slide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/>
          <p:nvPr>
            <p:ph type="ctrTitle"/>
          </p:nvPr>
        </p:nvSpPr>
        <p:spPr>
          <a:xfrm>
            <a:off x="685800" y="685800"/>
            <a:ext cx="7772400" cy="2127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58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sp>
        <p:nvSpPr>
          <p:cNvPr id="21" name="Shape 21"/>
          <p:cNvSpPr txBox="1"/>
          <p:nvPr>
            <p:ph idx="1" type="subTitle"/>
          </p:nvPr>
        </p:nvSpPr>
        <p:spPr>
          <a:xfrm>
            <a:off x="1371600" y="3270250"/>
            <a:ext cx="6400800" cy="220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ctr"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ct val="75000"/>
              <a:buFont typeface="Noto Sans Symbols"/>
              <a:buNone/>
              <a:defRPr b="0" i="0" sz="3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171450" lvl="1" marL="742950" marR="0" rtl="0" algn="l"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SzPct val="7500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146050" lvl="2" marL="1143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4999"/>
              <a:buFont typeface="Noto Sans Symbols"/>
              <a:buChar char="•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114300" lvl="3" marL="1600200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137160" lvl="4" marL="2057400" marR="0" rtl="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ct val="79999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137160" lvl="5" marL="2514600" marR="0" rtl="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ct val="79999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137160" lvl="6" marL="2971800" marR="0" rtl="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ct val="79999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137159" lvl="7" marL="3429000" marR="0" rtl="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ct val="79999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137159" lvl="8" marL="3886200" marR="0" rtl="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ct val="79999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22" name="Shape 22"/>
          <p:cNvSpPr txBox="1"/>
          <p:nvPr>
            <p:ph idx="10" type="dt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23" name="Shape 23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-6350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Verdana"/>
              <a:buNone/>
            </a:pPr>
            <a:fld id="{00000000-1234-1234-1234-123412341234}" type="slidenum">
              <a:rPr b="0" i="0" lang="en-US" sz="10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Obj">
  <p:cSld name="Two Content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/>
          <p:nvPr>
            <p:ph type="title"/>
          </p:nvPr>
        </p:nvSpPr>
        <p:spPr>
          <a:xfrm>
            <a:off x="457200" y="277812"/>
            <a:ext cx="8229600" cy="1139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sp>
        <p:nvSpPr>
          <p:cNvPr id="87" name="Shape 87"/>
          <p:cNvSpPr txBox="1"/>
          <p:nvPr>
            <p:ph idx="1" type="body"/>
          </p:nvPr>
        </p:nvSpPr>
        <p:spPr>
          <a:xfrm>
            <a:off x="457200" y="1600200"/>
            <a:ext cx="4038600" cy="453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209550" lvl="0" marL="342900" marR="0" rtl="0" algn="l">
              <a:spcBef>
                <a:spcPts val="560"/>
              </a:spcBef>
              <a:spcAft>
                <a:spcPts val="0"/>
              </a:spcAft>
              <a:buClr>
                <a:schemeClr val="lt2"/>
              </a:buClr>
              <a:buSzPct val="75000"/>
              <a:buFont typeface="Noto Sans Symbols"/>
              <a:buChar char="•"/>
              <a:defRPr sz="2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171450" lvl="1" marL="742950" marR="0" rtl="0" algn="l"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SzPct val="7500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146050" lvl="2" marL="1143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4999"/>
              <a:buFont typeface="Noto Sans Symbols"/>
              <a:buChar char="•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114300" lvl="3" marL="1600200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137160" lvl="4" marL="2057400" marR="0" rtl="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ct val="79999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137160" lvl="5" marL="2514600" marR="0" rtl="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ct val="79999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137160" lvl="6" marL="2971800" marR="0" rtl="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ct val="79999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137159" lvl="7" marL="3429000" marR="0" rtl="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ct val="79999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137159" lvl="8" marL="3886200" marR="0" rtl="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ct val="79999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88" name="Shape 88"/>
          <p:cNvSpPr txBox="1"/>
          <p:nvPr>
            <p:ph idx="2" type="body"/>
          </p:nvPr>
        </p:nvSpPr>
        <p:spPr>
          <a:xfrm>
            <a:off x="4648200" y="1600200"/>
            <a:ext cx="4038600" cy="453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209550" lvl="0" marL="342900" marR="0" rtl="0" algn="l">
              <a:spcBef>
                <a:spcPts val="560"/>
              </a:spcBef>
              <a:spcAft>
                <a:spcPts val="0"/>
              </a:spcAft>
              <a:buClr>
                <a:schemeClr val="lt2"/>
              </a:buClr>
              <a:buSzPct val="75000"/>
              <a:buFont typeface="Noto Sans Symbols"/>
              <a:buChar char="•"/>
              <a:defRPr sz="2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171450" lvl="1" marL="742950" marR="0" rtl="0" algn="l"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SzPct val="7500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146050" lvl="2" marL="1143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4999"/>
              <a:buFont typeface="Noto Sans Symbols"/>
              <a:buChar char="•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114300" lvl="3" marL="1600200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137160" lvl="4" marL="2057400" marR="0" rtl="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ct val="79999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137160" lvl="5" marL="2514600" marR="0" rtl="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ct val="79999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137160" lvl="6" marL="2971800" marR="0" rtl="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ct val="79999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137159" lvl="7" marL="3429000" marR="0" rtl="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ct val="79999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137159" lvl="8" marL="3886200" marR="0" rtl="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ct val="79999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89" name="Shape 89"/>
          <p:cNvSpPr txBox="1"/>
          <p:nvPr>
            <p:ph idx="10" type="dt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90" name="Shape 90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91" name="Shape 91"/>
          <p:cNvSpPr txBox="1"/>
          <p:nvPr>
            <p:ph idx="12" type="sldNum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-6350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Verdana"/>
              <a:buNone/>
            </a:pPr>
            <a:fld id="{00000000-1234-1234-1234-123412341234}" type="slidenum">
              <a:rPr b="0" i="0" lang="en-US" sz="10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secHead">
  <p:cSld name="Section Header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/>
          <p:nvPr>
            <p:ph type="title"/>
          </p:nvPr>
        </p:nvSpPr>
        <p:spPr>
          <a:xfrm>
            <a:off x="722313" y="4406900"/>
            <a:ext cx="7772400" cy="13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sp>
        <p:nvSpPr>
          <p:cNvPr id="94" name="Shape 94"/>
          <p:cNvSpPr txBox="1"/>
          <p:nvPr>
            <p:ph idx="1" type="body"/>
          </p:nvPr>
        </p:nvSpPr>
        <p:spPr>
          <a:xfrm>
            <a:off x="722313" y="2906713"/>
            <a:ext cx="7772400" cy="15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ct val="75000"/>
              <a:buFont typeface="Noto Sans Symbols"/>
              <a:buNone/>
              <a:defRPr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457200" marR="0" rtl="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ct val="75000"/>
              <a:buFont typeface="Noto Sans Symbols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914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ct val="64999"/>
              <a:buFont typeface="Noto Sans Symbols"/>
              <a:buNone/>
              <a:defRPr b="0" i="0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1371600" marR="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1828800" marR="0" rtl="0" algn="l">
              <a:spcBef>
                <a:spcPts val="280"/>
              </a:spcBef>
              <a:spcAft>
                <a:spcPts val="0"/>
              </a:spcAft>
              <a:buClr>
                <a:schemeClr val="dk2"/>
              </a:buClr>
              <a:buSzPct val="80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2286000" marR="0" rtl="0" algn="l">
              <a:spcBef>
                <a:spcPts val="280"/>
              </a:spcBef>
              <a:spcAft>
                <a:spcPts val="0"/>
              </a:spcAft>
              <a:buClr>
                <a:schemeClr val="dk2"/>
              </a:buClr>
              <a:buSzPct val="80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2743200" marR="0" rtl="0" algn="l">
              <a:spcBef>
                <a:spcPts val="280"/>
              </a:spcBef>
              <a:spcAft>
                <a:spcPts val="0"/>
              </a:spcAft>
              <a:buClr>
                <a:schemeClr val="dk2"/>
              </a:buClr>
              <a:buSzPct val="80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3200400" marR="0" rtl="0" algn="l">
              <a:spcBef>
                <a:spcPts val="280"/>
              </a:spcBef>
              <a:spcAft>
                <a:spcPts val="0"/>
              </a:spcAft>
              <a:buClr>
                <a:schemeClr val="dk2"/>
              </a:buClr>
              <a:buSzPct val="80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3657600" marR="0" rtl="0" algn="l">
              <a:spcBef>
                <a:spcPts val="280"/>
              </a:spcBef>
              <a:spcAft>
                <a:spcPts val="0"/>
              </a:spcAft>
              <a:buClr>
                <a:schemeClr val="dk2"/>
              </a:buClr>
              <a:buSzPct val="80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95" name="Shape 95"/>
          <p:cNvSpPr txBox="1"/>
          <p:nvPr>
            <p:ph idx="10" type="dt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96" name="Shape 96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97" name="Shape 97"/>
          <p:cNvSpPr txBox="1"/>
          <p:nvPr>
            <p:ph idx="12" type="sldNum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-6350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Verdana"/>
              <a:buNone/>
            </a:pPr>
            <a:fld id="{00000000-1234-1234-1234-123412341234}" type="slidenum">
              <a:rPr b="0" i="0" lang="en-US" sz="10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blank">
  <p:cSld name="Blank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/>
          <p:nvPr>
            <p:ph idx="10" type="dt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37" name="Shape 37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38" name="Shape 38"/>
          <p:cNvSpPr txBox="1"/>
          <p:nvPr>
            <p:ph idx="12" type="sldNum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-6350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Verdana"/>
              <a:buNone/>
            </a:pPr>
            <a:fld id="{00000000-1234-1234-1234-123412341234}" type="slidenum">
              <a:rPr b="0" i="0" lang="en-US" sz="10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obj">
  <p:cSld name="Title and Conten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 txBox="1"/>
          <p:nvPr>
            <p:ph type="title"/>
          </p:nvPr>
        </p:nvSpPr>
        <p:spPr>
          <a:xfrm>
            <a:off x="457200" y="277812"/>
            <a:ext cx="8229600" cy="1139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sp>
        <p:nvSpPr>
          <p:cNvPr id="41" name="Shape 41"/>
          <p:cNvSpPr txBox="1"/>
          <p:nvPr>
            <p:ph idx="1" type="body"/>
          </p:nvPr>
        </p:nvSpPr>
        <p:spPr>
          <a:xfrm>
            <a:off x="457200" y="1600200"/>
            <a:ext cx="8229600" cy="453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209550" lvl="0" marL="342900" marR="0" rtl="0" algn="l">
              <a:spcBef>
                <a:spcPts val="560"/>
              </a:spcBef>
              <a:spcAft>
                <a:spcPts val="0"/>
              </a:spcAft>
              <a:buClr>
                <a:schemeClr val="lt2"/>
              </a:buClr>
              <a:buSzPct val="75000"/>
              <a:buFont typeface="Noto Sans Symbols"/>
              <a:buChar char="•"/>
              <a:defRPr b="0" i="0" sz="2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171450" lvl="1" marL="742950" marR="0" rtl="0" algn="l"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SzPct val="7500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146050" lvl="2" marL="1143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4999"/>
              <a:buFont typeface="Noto Sans Symbols"/>
              <a:buChar char="•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114300" lvl="3" marL="1600200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137160" lvl="4" marL="2057400" marR="0" rtl="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ct val="79999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137160" lvl="5" marL="2514600" marR="0" rtl="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ct val="79999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137160" lvl="6" marL="2971800" marR="0" rtl="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ct val="79999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137159" lvl="7" marL="3429000" marR="0" rtl="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ct val="79999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137159" lvl="8" marL="3886200" marR="0" rtl="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ct val="79999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42" name="Shape 42"/>
          <p:cNvSpPr txBox="1"/>
          <p:nvPr>
            <p:ph idx="10" type="dt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43" name="Shape 43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44" name="Shape 44"/>
          <p:cNvSpPr txBox="1"/>
          <p:nvPr>
            <p:ph idx="12" type="sldNum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-6350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Verdana"/>
              <a:buNone/>
            </a:pPr>
            <a:fld id="{00000000-1234-1234-1234-123412341234}" type="slidenum">
              <a:rPr b="0" i="0" lang="en-US" sz="10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Only">
  <p:cSld name="Title 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/>
          <p:nvPr>
            <p:ph type="title"/>
          </p:nvPr>
        </p:nvSpPr>
        <p:spPr>
          <a:xfrm>
            <a:off x="457200" y="277812"/>
            <a:ext cx="8229600" cy="1139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sp>
        <p:nvSpPr>
          <p:cNvPr id="47" name="Shape 47"/>
          <p:cNvSpPr txBox="1"/>
          <p:nvPr>
            <p:ph idx="10" type="dt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48" name="Shape 48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49" name="Shape 49"/>
          <p:cNvSpPr txBox="1"/>
          <p:nvPr>
            <p:ph idx="12" type="sldNum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-6350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Verdana"/>
              <a:buNone/>
            </a:pPr>
            <a:fld id="{00000000-1234-1234-1234-123412341234}" type="slidenum">
              <a:rPr b="0" i="0" lang="en-US" sz="10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TxTwoObj">
  <p:cSld name="Comparison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457200" y="1535113"/>
            <a:ext cx="40401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spcBef>
                <a:spcPts val="480"/>
              </a:spcBef>
              <a:spcAft>
                <a:spcPts val="0"/>
              </a:spcAft>
              <a:buClr>
                <a:schemeClr val="lt2"/>
              </a:buClr>
              <a:buSzPct val="75000"/>
              <a:buFont typeface="Noto Sans Symbols"/>
              <a:buNone/>
              <a:defRPr b="1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457200" marR="0" rtl="0" algn="l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ct val="75000"/>
              <a:buFont typeface="Noto Sans Symbols"/>
              <a:buNone/>
              <a:defRPr b="1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9144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ct val="64999"/>
              <a:buFont typeface="Noto Sans Symbols"/>
              <a:buNone/>
              <a:defRPr b="1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1371600" marR="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ct val="80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ct val="80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2743200" marR="0" rtl="0" algn="l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ct val="80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3200400" marR="0" rtl="0" algn="l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ct val="80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3657600" marR="0" rtl="0" algn="l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ct val="80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53" name="Shape 53"/>
          <p:cNvSpPr txBox="1"/>
          <p:nvPr>
            <p:ph idx="2" type="body"/>
          </p:nvPr>
        </p:nvSpPr>
        <p:spPr>
          <a:xfrm>
            <a:off x="457200" y="2174875"/>
            <a:ext cx="4040100" cy="39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228600" lvl="0" marL="342900" marR="0" rtl="0" algn="l">
              <a:spcBef>
                <a:spcPts val="480"/>
              </a:spcBef>
              <a:spcAft>
                <a:spcPts val="0"/>
              </a:spcAft>
              <a:buClr>
                <a:schemeClr val="lt2"/>
              </a:buClr>
              <a:buSzPct val="75000"/>
              <a:buFont typeface="Noto Sans Symbols"/>
              <a:buChar char="•"/>
              <a:defRPr b="0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190500" lvl="1" marL="742950" marR="0" rtl="0" algn="l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ct val="75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154305" lvl="2" marL="11430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ct val="64999"/>
              <a:buFont typeface="Noto Sans Symbols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127000" lvl="3" marL="1600200" marR="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147320" lvl="4" marL="2057400" marR="0" rtl="0" algn="l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ct val="800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147320" lvl="5" marL="2514600" marR="0" rtl="0" algn="l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ct val="800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147320" lvl="6" marL="2971800" marR="0" rtl="0" algn="l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ct val="800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147320" lvl="7" marL="3429000" marR="0" rtl="0" algn="l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ct val="800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147320" lvl="8" marL="3886200" marR="0" rtl="0" algn="l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ct val="800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54" name="Shape 54"/>
          <p:cNvSpPr txBox="1"/>
          <p:nvPr>
            <p:ph idx="3" type="body"/>
          </p:nvPr>
        </p:nvSpPr>
        <p:spPr>
          <a:xfrm>
            <a:off x="4645025" y="1535113"/>
            <a:ext cx="40419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spcBef>
                <a:spcPts val="480"/>
              </a:spcBef>
              <a:spcAft>
                <a:spcPts val="0"/>
              </a:spcAft>
              <a:buClr>
                <a:schemeClr val="lt2"/>
              </a:buClr>
              <a:buSzPct val="75000"/>
              <a:buFont typeface="Noto Sans Symbols"/>
              <a:buNone/>
              <a:defRPr b="1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457200" marR="0" rtl="0" algn="l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ct val="75000"/>
              <a:buFont typeface="Noto Sans Symbols"/>
              <a:buNone/>
              <a:defRPr b="1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9144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ct val="64999"/>
              <a:buFont typeface="Noto Sans Symbols"/>
              <a:buNone/>
              <a:defRPr b="1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1371600" marR="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ct val="80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ct val="80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2743200" marR="0" rtl="0" algn="l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ct val="80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3200400" marR="0" rtl="0" algn="l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ct val="80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3657600" marR="0" rtl="0" algn="l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ct val="80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55" name="Shape 55"/>
          <p:cNvSpPr txBox="1"/>
          <p:nvPr>
            <p:ph idx="4" type="body"/>
          </p:nvPr>
        </p:nvSpPr>
        <p:spPr>
          <a:xfrm>
            <a:off x="4645025" y="2174875"/>
            <a:ext cx="4041900" cy="39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228600" lvl="0" marL="342900" marR="0" rtl="0" algn="l">
              <a:spcBef>
                <a:spcPts val="480"/>
              </a:spcBef>
              <a:spcAft>
                <a:spcPts val="0"/>
              </a:spcAft>
              <a:buClr>
                <a:schemeClr val="lt2"/>
              </a:buClr>
              <a:buSzPct val="75000"/>
              <a:buFont typeface="Noto Sans Symbols"/>
              <a:buChar char="•"/>
              <a:defRPr b="0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190500" lvl="1" marL="742950" marR="0" rtl="0" algn="l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ct val="75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154305" lvl="2" marL="11430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ct val="64999"/>
              <a:buFont typeface="Noto Sans Symbols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127000" lvl="3" marL="1600200" marR="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147320" lvl="4" marL="2057400" marR="0" rtl="0" algn="l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ct val="800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147320" lvl="5" marL="2514600" marR="0" rtl="0" algn="l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ct val="800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147320" lvl="6" marL="2971800" marR="0" rtl="0" algn="l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ct val="800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147320" lvl="7" marL="3429000" marR="0" rtl="0" algn="l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ct val="800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147320" lvl="8" marL="3886200" marR="0" rtl="0" algn="l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ct val="800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56" name="Shape 56"/>
          <p:cNvSpPr txBox="1"/>
          <p:nvPr>
            <p:ph idx="10" type="dt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57" name="Shape 57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58" name="Shape 58"/>
          <p:cNvSpPr txBox="1"/>
          <p:nvPr>
            <p:ph idx="12" type="sldNum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-6350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Verdana"/>
              <a:buNone/>
            </a:pPr>
            <a:fld id="{00000000-1234-1234-1234-123412341234}" type="slidenum">
              <a:rPr b="0" i="0" lang="en-US" sz="10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vertTitleAndTx">
  <p:cSld name="Vertical Title and Tex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/>
          <p:nvPr>
            <p:ph type="title"/>
          </p:nvPr>
        </p:nvSpPr>
        <p:spPr>
          <a:xfrm rot="5400000">
            <a:off x="4731600" y="2175613"/>
            <a:ext cx="5853000" cy="20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sp>
        <p:nvSpPr>
          <p:cNvPr id="61" name="Shape 61"/>
          <p:cNvSpPr txBox="1"/>
          <p:nvPr>
            <p:ph idx="1" type="body"/>
          </p:nvPr>
        </p:nvSpPr>
        <p:spPr>
          <a:xfrm rot="5400000">
            <a:off x="540600" y="194413"/>
            <a:ext cx="5853000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209550" lvl="0" marL="342900" marR="0" rtl="0" algn="l">
              <a:spcBef>
                <a:spcPts val="560"/>
              </a:spcBef>
              <a:spcAft>
                <a:spcPts val="0"/>
              </a:spcAft>
              <a:buClr>
                <a:schemeClr val="lt2"/>
              </a:buClr>
              <a:buSzPct val="75000"/>
              <a:buFont typeface="Noto Sans Symbols"/>
              <a:buChar char="•"/>
              <a:defRPr sz="2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171450" lvl="1" marL="742950" marR="0" rtl="0" algn="l"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SzPct val="7500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146050" lvl="2" marL="1143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4999"/>
              <a:buFont typeface="Noto Sans Symbols"/>
              <a:buChar char="•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114300" lvl="3" marL="1600200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137160" lvl="4" marL="2057400" marR="0" rtl="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ct val="79999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137160" lvl="5" marL="2514600" marR="0" rtl="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ct val="79999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137160" lvl="6" marL="2971800" marR="0" rtl="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ct val="79999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137159" lvl="7" marL="3429000" marR="0" rtl="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ct val="79999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137159" lvl="8" marL="3886200" marR="0" rtl="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ct val="79999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62" name="Shape 62"/>
          <p:cNvSpPr txBox="1"/>
          <p:nvPr>
            <p:ph idx="10" type="dt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63" name="Shape 63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64" name="Shape 64"/>
          <p:cNvSpPr txBox="1"/>
          <p:nvPr>
            <p:ph idx="12" type="sldNum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-6350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Verdana"/>
              <a:buNone/>
            </a:pPr>
            <a:fld id="{00000000-1234-1234-1234-123412341234}" type="slidenum">
              <a:rPr b="0" i="0" lang="en-US" sz="10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vertTx">
  <p:cSld name="Title and Vertical 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/>
          <p:nvPr>
            <p:ph type="title"/>
          </p:nvPr>
        </p:nvSpPr>
        <p:spPr>
          <a:xfrm>
            <a:off x="457200" y="277812"/>
            <a:ext cx="8229600" cy="1139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sp>
        <p:nvSpPr>
          <p:cNvPr id="67" name="Shape 67"/>
          <p:cNvSpPr txBox="1"/>
          <p:nvPr>
            <p:ph idx="1" type="body"/>
          </p:nvPr>
        </p:nvSpPr>
        <p:spPr>
          <a:xfrm rot="5400000">
            <a:off x="2306700" y="-249300"/>
            <a:ext cx="4530600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209550" lvl="0" marL="342900" marR="0" rtl="0" algn="l">
              <a:spcBef>
                <a:spcPts val="560"/>
              </a:spcBef>
              <a:spcAft>
                <a:spcPts val="0"/>
              </a:spcAft>
              <a:buClr>
                <a:schemeClr val="lt2"/>
              </a:buClr>
              <a:buSzPct val="75000"/>
              <a:buFont typeface="Noto Sans Symbols"/>
              <a:buChar char="•"/>
              <a:defRPr sz="2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171450" lvl="1" marL="742950" marR="0" rtl="0" algn="l"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SzPct val="7500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146050" lvl="2" marL="1143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4999"/>
              <a:buFont typeface="Noto Sans Symbols"/>
              <a:buChar char="•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114300" lvl="3" marL="1600200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137160" lvl="4" marL="2057400" marR="0" rtl="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ct val="79999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137160" lvl="5" marL="2514600" marR="0" rtl="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ct val="79999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137160" lvl="6" marL="2971800" marR="0" rtl="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ct val="79999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137159" lvl="7" marL="3429000" marR="0" rtl="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ct val="79999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137159" lvl="8" marL="3886200" marR="0" rtl="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ct val="79999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68" name="Shape 68"/>
          <p:cNvSpPr txBox="1"/>
          <p:nvPr>
            <p:ph idx="10" type="dt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69" name="Shape 69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70" name="Shape 70"/>
          <p:cNvSpPr txBox="1"/>
          <p:nvPr>
            <p:ph idx="12" type="sldNum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-6350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Verdana"/>
              <a:buNone/>
            </a:pPr>
            <a:fld id="{00000000-1234-1234-1234-123412341234}" type="slidenum">
              <a:rPr b="0" i="0" lang="en-US" sz="10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picTx">
  <p:cSld name="Picture with Caption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/>
          <p:nvPr>
            <p:ph type="title"/>
          </p:nvPr>
        </p:nvSpPr>
        <p:spPr>
          <a:xfrm>
            <a:off x="1792288" y="4800600"/>
            <a:ext cx="5486400" cy="566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1" i="0" sz="20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sp>
        <p:nvSpPr>
          <p:cNvPr id="73" name="Shape 73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l">
              <a:spcBef>
                <a:spcPts val="640"/>
              </a:spcBef>
              <a:spcAft>
                <a:spcPts val="0"/>
              </a:spcAft>
              <a:buClr>
                <a:schemeClr val="lt2"/>
              </a:buClr>
              <a:buSzPct val="75000"/>
              <a:buFont typeface="Noto Sans Symbols"/>
              <a:buNone/>
              <a:defRPr sz="32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457200" marR="0" rtl="0" algn="l"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ct val="75000"/>
              <a:buFont typeface="Noto Sans Symbols"/>
              <a:buNone/>
              <a:defRPr b="0" i="0" sz="2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914400" marR="0" rtl="0" algn="l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Noto Sans Symbols"/>
              <a:buNone/>
              <a:defRPr b="0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137160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ct val="800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ct val="800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ct val="800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ct val="800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ct val="800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74" name="Shape 74"/>
          <p:cNvSpPr txBox="1"/>
          <p:nvPr>
            <p:ph idx="1" type="body"/>
          </p:nvPr>
        </p:nvSpPr>
        <p:spPr>
          <a:xfrm>
            <a:off x="1792288" y="5367338"/>
            <a:ext cx="5486400" cy="80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ct val="75000"/>
              <a:buFont typeface="Noto Sans Symbols"/>
              <a:buNone/>
              <a:defRPr sz="14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457200" marR="0" rtl="0" algn="l">
              <a:spcBef>
                <a:spcPts val="240"/>
              </a:spcBef>
              <a:spcAft>
                <a:spcPts val="0"/>
              </a:spcAft>
              <a:buClr>
                <a:schemeClr val="dk2"/>
              </a:buClr>
              <a:buSzPct val="75000"/>
              <a:buFont typeface="Noto Sans Symbols"/>
              <a:buNone/>
              <a:defRPr b="0" i="0" sz="12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914400" marR="0" rtl="0" algn="l">
              <a:spcBef>
                <a:spcPts val="200"/>
              </a:spcBef>
              <a:spcAft>
                <a:spcPts val="0"/>
              </a:spcAft>
              <a:buClr>
                <a:schemeClr val="accent1"/>
              </a:buClr>
              <a:buSzPct val="64999"/>
              <a:buFont typeface="Noto Sans Symbols"/>
              <a:buNone/>
              <a:defRPr b="0" i="0" sz="1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1371600" marR="0" rtl="0" algn="l">
              <a:spcBef>
                <a:spcPts val="18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1828800" marR="0" rtl="0" algn="l">
              <a:spcBef>
                <a:spcPts val="180"/>
              </a:spcBef>
              <a:spcAft>
                <a:spcPts val="0"/>
              </a:spcAft>
              <a:buClr>
                <a:schemeClr val="dk2"/>
              </a:buClr>
              <a:buSzPct val="79999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2286000" marR="0" rtl="0" algn="l">
              <a:spcBef>
                <a:spcPts val="180"/>
              </a:spcBef>
              <a:spcAft>
                <a:spcPts val="0"/>
              </a:spcAft>
              <a:buClr>
                <a:schemeClr val="dk2"/>
              </a:buClr>
              <a:buSzPct val="79999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2743200" marR="0" rtl="0" algn="l">
              <a:spcBef>
                <a:spcPts val="180"/>
              </a:spcBef>
              <a:spcAft>
                <a:spcPts val="0"/>
              </a:spcAft>
              <a:buClr>
                <a:schemeClr val="dk2"/>
              </a:buClr>
              <a:buSzPct val="79999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3200400" marR="0" rtl="0" algn="l">
              <a:spcBef>
                <a:spcPts val="180"/>
              </a:spcBef>
              <a:spcAft>
                <a:spcPts val="0"/>
              </a:spcAft>
              <a:buClr>
                <a:schemeClr val="dk2"/>
              </a:buClr>
              <a:buSzPct val="79999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3657600" marR="0" rtl="0" algn="l">
              <a:spcBef>
                <a:spcPts val="180"/>
              </a:spcBef>
              <a:spcAft>
                <a:spcPts val="0"/>
              </a:spcAft>
              <a:buClr>
                <a:schemeClr val="dk2"/>
              </a:buClr>
              <a:buSzPct val="79999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75" name="Shape 75"/>
          <p:cNvSpPr txBox="1"/>
          <p:nvPr>
            <p:ph idx="10" type="dt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76" name="Shape 76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77" name="Shape 77"/>
          <p:cNvSpPr txBox="1"/>
          <p:nvPr>
            <p:ph idx="12" type="sldNum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-6350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Verdana"/>
              <a:buNone/>
            </a:pPr>
            <a:fld id="{00000000-1234-1234-1234-123412341234}" type="slidenum">
              <a:rPr b="0" i="0" lang="en-US" sz="10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objTx">
  <p:cSld name="Content with Caption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/>
          <p:nvPr>
            <p:ph type="title"/>
          </p:nvPr>
        </p:nvSpPr>
        <p:spPr>
          <a:xfrm>
            <a:off x="457200" y="273050"/>
            <a:ext cx="3008400" cy="1161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1" i="0" sz="20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sp>
        <p:nvSpPr>
          <p:cNvPr id="80" name="Shape 80"/>
          <p:cNvSpPr txBox="1"/>
          <p:nvPr>
            <p:ph idx="1" type="body"/>
          </p:nvPr>
        </p:nvSpPr>
        <p:spPr>
          <a:xfrm>
            <a:off x="3575050" y="273050"/>
            <a:ext cx="5111700" cy="58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1905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lt2"/>
              </a:buClr>
              <a:buSzPct val="75000"/>
              <a:buFont typeface="Noto Sans Symbols"/>
              <a:buChar char="•"/>
              <a:defRPr sz="32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152400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dk2"/>
              </a:buClr>
              <a:buSzPct val="7500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129539" lvl="2" marL="1143000" marR="0" rtl="0" algn="l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Noto Sans Symbols"/>
              <a:buChar char="•"/>
              <a:defRPr b="0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101600" lvl="3" marL="160020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127000" lvl="4" marL="2057400" marR="0" rtl="0" algn="l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ct val="80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127000" lvl="5" marL="2514600" marR="0" rtl="0" algn="l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ct val="80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127000" lvl="6" marL="2971800" marR="0" rtl="0" algn="l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ct val="80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127000" lvl="7" marL="3429000" marR="0" rtl="0" algn="l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ct val="80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127000" lvl="8" marL="3886200" marR="0" rtl="0" algn="l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ct val="80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81" name="Shape 81"/>
          <p:cNvSpPr txBox="1"/>
          <p:nvPr>
            <p:ph idx="2" type="body"/>
          </p:nvPr>
        </p:nvSpPr>
        <p:spPr>
          <a:xfrm>
            <a:off x="457200" y="1435100"/>
            <a:ext cx="3008400" cy="469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ct val="75000"/>
              <a:buFont typeface="Noto Sans Symbols"/>
              <a:buNone/>
              <a:defRPr sz="14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457200" marR="0" rtl="0" algn="l">
              <a:spcBef>
                <a:spcPts val="240"/>
              </a:spcBef>
              <a:spcAft>
                <a:spcPts val="0"/>
              </a:spcAft>
              <a:buClr>
                <a:schemeClr val="dk2"/>
              </a:buClr>
              <a:buSzPct val="75000"/>
              <a:buFont typeface="Noto Sans Symbols"/>
              <a:buNone/>
              <a:defRPr b="0" i="0" sz="12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914400" marR="0" rtl="0" algn="l">
              <a:spcBef>
                <a:spcPts val="200"/>
              </a:spcBef>
              <a:spcAft>
                <a:spcPts val="0"/>
              </a:spcAft>
              <a:buClr>
                <a:schemeClr val="accent1"/>
              </a:buClr>
              <a:buSzPct val="64999"/>
              <a:buFont typeface="Noto Sans Symbols"/>
              <a:buNone/>
              <a:defRPr b="0" i="0" sz="1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1371600" marR="0" rtl="0" algn="l">
              <a:spcBef>
                <a:spcPts val="18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1828800" marR="0" rtl="0" algn="l">
              <a:spcBef>
                <a:spcPts val="180"/>
              </a:spcBef>
              <a:spcAft>
                <a:spcPts val="0"/>
              </a:spcAft>
              <a:buClr>
                <a:schemeClr val="dk2"/>
              </a:buClr>
              <a:buSzPct val="79999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2286000" marR="0" rtl="0" algn="l">
              <a:spcBef>
                <a:spcPts val="180"/>
              </a:spcBef>
              <a:spcAft>
                <a:spcPts val="0"/>
              </a:spcAft>
              <a:buClr>
                <a:schemeClr val="dk2"/>
              </a:buClr>
              <a:buSzPct val="79999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2743200" marR="0" rtl="0" algn="l">
              <a:spcBef>
                <a:spcPts val="180"/>
              </a:spcBef>
              <a:spcAft>
                <a:spcPts val="0"/>
              </a:spcAft>
              <a:buClr>
                <a:schemeClr val="dk2"/>
              </a:buClr>
              <a:buSzPct val="79999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3200400" marR="0" rtl="0" algn="l">
              <a:spcBef>
                <a:spcPts val="180"/>
              </a:spcBef>
              <a:spcAft>
                <a:spcPts val="0"/>
              </a:spcAft>
              <a:buClr>
                <a:schemeClr val="dk2"/>
              </a:buClr>
              <a:buSzPct val="79999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3657600" marR="0" rtl="0" algn="l">
              <a:spcBef>
                <a:spcPts val="180"/>
              </a:spcBef>
              <a:spcAft>
                <a:spcPts val="0"/>
              </a:spcAft>
              <a:buClr>
                <a:schemeClr val="dk2"/>
              </a:buClr>
              <a:buSzPct val="79999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82" name="Shape 82"/>
          <p:cNvSpPr txBox="1"/>
          <p:nvPr>
            <p:ph idx="10" type="dt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83" name="Shape 83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84" name="Shape 84"/>
          <p:cNvSpPr txBox="1"/>
          <p:nvPr>
            <p:ph idx="12" type="sldNum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-6350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Verdana"/>
              <a:buNone/>
            </a:pPr>
            <a:fld id="{00000000-1234-1234-1234-123412341234}" type="slidenum">
              <a:rPr b="0" i="0" lang="en-US" sz="10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2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5.xml"/><Relationship Id="rId11" Type="http://schemas.openxmlformats.org/officeDocument/2006/relationships/theme" Target="../theme/theme3.xml"/><Relationship Id="rId10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0.xml"/><Relationship Id="rId5" Type="http://schemas.openxmlformats.org/officeDocument/2006/relationships/slideLayout" Target="../slideLayouts/slideLayout6.xml"/><Relationship Id="rId6" Type="http://schemas.openxmlformats.org/officeDocument/2006/relationships/slideLayout" Target="../slideLayouts/slideLayout7.xml"/><Relationship Id="rId7" Type="http://schemas.openxmlformats.org/officeDocument/2006/relationships/slideLayout" Target="../slideLayouts/slideLayout8.xml"/><Relationship Id="rId8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Shape 10"/>
          <p:cNvGrpSpPr/>
          <p:nvPr/>
        </p:nvGrpSpPr>
        <p:grpSpPr>
          <a:xfrm>
            <a:off x="228600" y="2889250"/>
            <a:ext cx="8610600" cy="201612"/>
            <a:chOff x="228600" y="2667000"/>
            <a:chExt cx="8610600" cy="228600"/>
          </a:xfrm>
        </p:grpSpPr>
        <p:sp>
          <p:nvSpPr>
            <p:cNvPr id="11" name="Shape 11"/>
            <p:cNvSpPr txBox="1"/>
            <p:nvPr/>
          </p:nvSpPr>
          <p:spPr>
            <a:xfrm>
              <a:off x="228600" y="2667000"/>
              <a:ext cx="2870200" cy="2286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2" name="Shape 12"/>
            <p:cNvSpPr txBox="1"/>
            <p:nvPr/>
          </p:nvSpPr>
          <p:spPr>
            <a:xfrm>
              <a:off x="3098800" y="2667000"/>
              <a:ext cx="2870200" cy="2286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3" name="Shape 13"/>
            <p:cNvSpPr txBox="1"/>
            <p:nvPr/>
          </p:nvSpPr>
          <p:spPr>
            <a:xfrm>
              <a:off x="5969000" y="2667000"/>
              <a:ext cx="2870200" cy="2286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45700" lIns="91425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sp>
        <p:nvSpPr>
          <p:cNvPr id="14" name="Shape 14"/>
          <p:cNvSpPr txBox="1"/>
          <p:nvPr>
            <p:ph type="title"/>
          </p:nvPr>
        </p:nvSpPr>
        <p:spPr>
          <a:xfrm>
            <a:off x="457200" y="277812"/>
            <a:ext cx="8229600" cy="113982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" type="body"/>
          </p:nvPr>
        </p:nvSpPr>
        <p:spPr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209550" lvl="0" marL="342900" marR="0" rtl="0" algn="l">
              <a:spcBef>
                <a:spcPts val="560"/>
              </a:spcBef>
              <a:spcAft>
                <a:spcPts val="0"/>
              </a:spcAft>
              <a:buClr>
                <a:schemeClr val="lt2"/>
              </a:buClr>
              <a:buSzPct val="75000"/>
              <a:buFont typeface="Noto Sans Symbols"/>
              <a:buChar char="•"/>
              <a:defRPr b="0" i="0" sz="2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171450" lvl="1" marL="742950" marR="0" rtl="0" algn="l"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SzPct val="7500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146050" lvl="2" marL="1143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4999"/>
              <a:buFont typeface="Noto Sans Symbols"/>
              <a:buChar char="•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114300" lvl="3" marL="1600200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137160" lvl="4" marL="2057400" marR="0" rtl="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ct val="79999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137160" lvl="5" marL="2514600" marR="0" rtl="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ct val="79999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137160" lvl="6" marL="2971800" marR="0" rtl="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ct val="79999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137159" lvl="7" marL="3429000" marR="0" rtl="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ct val="79999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137159" lvl="8" marL="3886200" marR="0" rtl="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ct val="79999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6" name="Shape 16"/>
          <p:cNvSpPr txBox="1"/>
          <p:nvPr>
            <p:ph idx="10" type="dt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7" name="Shape 17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8" name="Shape 18"/>
          <p:cNvSpPr txBox="1"/>
          <p:nvPr>
            <p:ph idx="12" type="sldNum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-6350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Verdana"/>
              <a:buNone/>
            </a:pPr>
            <a:fld id="{00000000-1234-1234-1234-123412341234}" type="slidenum">
              <a:rPr b="0" i="0" lang="en-US" sz="10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457200" y="277812"/>
            <a:ext cx="8229600" cy="1139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None/>
              <a:defRPr b="0" i="0" sz="4400" u="none" cap="none" strike="noStrik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sp>
        <p:nvSpPr>
          <p:cNvPr id="27" name="Shape 27"/>
          <p:cNvSpPr txBox="1"/>
          <p:nvPr>
            <p:ph idx="1" type="body"/>
          </p:nvPr>
        </p:nvSpPr>
        <p:spPr>
          <a:xfrm>
            <a:off x="457200" y="1600200"/>
            <a:ext cx="8229600" cy="453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209550" lvl="0" marL="342900" marR="0" rtl="0" algn="l">
              <a:spcBef>
                <a:spcPts val="560"/>
              </a:spcBef>
              <a:spcAft>
                <a:spcPts val="0"/>
              </a:spcAft>
              <a:buClr>
                <a:schemeClr val="lt2"/>
              </a:buClr>
              <a:buSzPct val="75000"/>
              <a:buFont typeface="Noto Sans Symbols"/>
              <a:buChar char="•"/>
              <a:defRPr b="0" i="0" sz="2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171450" lvl="1" marL="742950" marR="0" rtl="0" algn="l"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SzPct val="7500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146050" lvl="2" marL="1143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4999"/>
              <a:buFont typeface="Noto Sans Symbols"/>
              <a:buChar char="•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114300" lvl="3" marL="1600200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137160" lvl="4" marL="2057400" marR="0" rtl="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ct val="79999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137160" lvl="5" marL="2514600" marR="0" rtl="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ct val="79999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137160" lvl="6" marL="2971800" marR="0" rtl="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ct val="79999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137159" lvl="7" marL="3429000" marR="0" rtl="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ct val="79999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137159" lvl="8" marL="3886200" marR="0" rtl="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ct val="79999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28" name="Shape 28"/>
          <p:cNvSpPr txBox="1"/>
          <p:nvPr>
            <p:ph idx="10" type="dt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29" name="Shape 29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30" name="Shape 30"/>
          <p:cNvSpPr txBox="1"/>
          <p:nvPr>
            <p:ph idx="12" type="sldNum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-6350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Verdana"/>
              <a:buNone/>
            </a:pPr>
            <a:fld id="{00000000-1234-1234-1234-123412341234}" type="slidenum">
              <a:rPr b="0" i="0" lang="en-US" sz="10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‹#›</a:t>
            </a:fld>
          </a:p>
        </p:txBody>
      </p:sp>
      <p:sp>
        <p:nvSpPr>
          <p:cNvPr id="31" name="Shape 31"/>
          <p:cNvSpPr txBox="1"/>
          <p:nvPr/>
        </p:nvSpPr>
        <p:spPr>
          <a:xfrm>
            <a:off x="0" y="0"/>
            <a:ext cx="228600" cy="2286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32" name="Shape 32"/>
          <p:cNvCxnSpPr/>
          <p:nvPr/>
        </p:nvCxnSpPr>
        <p:spPr>
          <a:xfrm>
            <a:off x="457200" y="1447800"/>
            <a:ext cx="80772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33" name="Shape 33"/>
          <p:cNvSpPr txBox="1"/>
          <p:nvPr/>
        </p:nvSpPr>
        <p:spPr>
          <a:xfrm>
            <a:off x="0" y="2286000"/>
            <a:ext cx="228600" cy="2286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34" name="Shape 34"/>
          <p:cNvSpPr txBox="1"/>
          <p:nvPr/>
        </p:nvSpPr>
        <p:spPr>
          <a:xfrm>
            <a:off x="0" y="4572000"/>
            <a:ext cx="228600" cy="2286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/>
          <p:nvPr>
            <p:ph type="title"/>
          </p:nvPr>
        </p:nvSpPr>
        <p:spPr>
          <a:xfrm>
            <a:off x="457200" y="277812"/>
            <a:ext cx="8229600" cy="11397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Offensive or Nah?</a:t>
            </a:r>
          </a:p>
        </p:txBody>
      </p:sp>
      <p:sp>
        <p:nvSpPr>
          <p:cNvPr id="104" name="Shape 104"/>
          <p:cNvSpPr txBox="1"/>
          <p:nvPr>
            <p:ph idx="1" type="body"/>
          </p:nvPr>
        </p:nvSpPr>
        <p:spPr>
          <a:xfrm>
            <a:off x="457200" y="1600200"/>
            <a:ext cx="8229600" cy="45306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 </a:t>
            </a:r>
          </a:p>
        </p:txBody>
      </p:sp>
      <p:pic>
        <p:nvPicPr>
          <p:cNvPr id="105" name="Shape 10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00125" y="1679575"/>
            <a:ext cx="7486650" cy="42081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/>
          <p:nvPr>
            <p:ph type="title"/>
          </p:nvPr>
        </p:nvSpPr>
        <p:spPr>
          <a:xfrm>
            <a:off x="457200" y="277812"/>
            <a:ext cx="8229600" cy="11397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 </a:t>
            </a:r>
          </a:p>
        </p:txBody>
      </p:sp>
      <p:sp>
        <p:nvSpPr>
          <p:cNvPr id="112" name="Shape 112"/>
          <p:cNvSpPr txBox="1"/>
          <p:nvPr>
            <p:ph idx="1" type="body"/>
          </p:nvPr>
        </p:nvSpPr>
        <p:spPr>
          <a:xfrm>
            <a:off x="457200" y="1600200"/>
            <a:ext cx="8229600" cy="45306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13" name="Shape 1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3775" y="1600200"/>
            <a:ext cx="4367149" cy="5081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Shape 114"/>
          <p:cNvPicPr preferRelativeResize="0"/>
          <p:nvPr/>
        </p:nvPicPr>
        <p:blipFill rotWithShape="1">
          <a:blip r:embed="rId4">
            <a:alphaModFix/>
          </a:blip>
          <a:srcRect b="0" l="-31945" r="21178" t="0"/>
          <a:stretch/>
        </p:blipFill>
        <p:spPr>
          <a:xfrm>
            <a:off x="3480251" y="1517650"/>
            <a:ext cx="5489299" cy="5163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/>
          <p:nvPr>
            <p:ph type="title"/>
          </p:nvPr>
        </p:nvSpPr>
        <p:spPr>
          <a:xfrm>
            <a:off x="457200" y="277812"/>
            <a:ext cx="8229600" cy="11397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1" name="Shape 121"/>
          <p:cNvSpPr txBox="1"/>
          <p:nvPr>
            <p:ph idx="1" type="body"/>
          </p:nvPr>
        </p:nvSpPr>
        <p:spPr>
          <a:xfrm>
            <a:off x="457200" y="1600200"/>
            <a:ext cx="8229600" cy="45306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22" name="Shape 1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" y="1749450"/>
            <a:ext cx="8425675" cy="4381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/>
          <p:nvPr>
            <p:ph type="title"/>
          </p:nvPr>
        </p:nvSpPr>
        <p:spPr>
          <a:xfrm>
            <a:off x="457200" y="277812"/>
            <a:ext cx="8229600" cy="11397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 </a:t>
            </a:r>
          </a:p>
        </p:txBody>
      </p:sp>
      <p:sp>
        <p:nvSpPr>
          <p:cNvPr id="129" name="Shape 129"/>
          <p:cNvSpPr txBox="1"/>
          <p:nvPr>
            <p:ph idx="1" type="body"/>
          </p:nvPr>
        </p:nvSpPr>
        <p:spPr>
          <a:xfrm>
            <a:off x="457200" y="1600200"/>
            <a:ext cx="8229600" cy="45306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 </a:t>
            </a:r>
          </a:p>
        </p:txBody>
      </p:sp>
      <p:pic>
        <p:nvPicPr>
          <p:cNvPr id="130" name="Shape 1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6375" y="1668475"/>
            <a:ext cx="8091501" cy="4643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/>
          <p:nvPr>
            <p:ph type="title"/>
          </p:nvPr>
        </p:nvSpPr>
        <p:spPr>
          <a:xfrm>
            <a:off x="457200" y="277812"/>
            <a:ext cx="8229600" cy="11397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 </a:t>
            </a:r>
          </a:p>
        </p:txBody>
      </p:sp>
      <p:sp>
        <p:nvSpPr>
          <p:cNvPr id="137" name="Shape 137"/>
          <p:cNvSpPr txBox="1"/>
          <p:nvPr>
            <p:ph idx="1" type="body"/>
          </p:nvPr>
        </p:nvSpPr>
        <p:spPr>
          <a:xfrm>
            <a:off x="457200" y="1600200"/>
            <a:ext cx="8229600" cy="45306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38" name="Shape 1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2000" y="1692125"/>
            <a:ext cx="7273800" cy="46760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1_Level">
  <a:themeElements>
    <a:clrScheme name="Level 8">
      <a:dk1>
        <a:srgbClr val="000000"/>
      </a:dk1>
      <a:lt1>
        <a:srgbClr val="FFFFFF"/>
      </a:lt1>
      <a:dk2>
        <a:srgbClr val="999900"/>
      </a:dk2>
      <a:lt2>
        <a:srgbClr val="666600"/>
      </a:lt2>
      <a:accent1>
        <a:srgbClr val="99CC00"/>
      </a:accent1>
      <a:accent2>
        <a:srgbClr val="CCCC66"/>
      </a:accent2>
      <a:accent3>
        <a:srgbClr val="FFFFFF"/>
      </a:accent3>
      <a:accent4>
        <a:srgbClr val="000000"/>
      </a:accent4>
      <a:accent5>
        <a:srgbClr val="CAE2AA"/>
      </a:accent5>
      <a:accent6>
        <a:srgbClr val="B9B95C"/>
      </a:accent6>
      <a:hlink>
        <a:srgbClr val="FFCC00"/>
      </a:hlink>
      <a:folHlink>
        <a:srgbClr val="CC99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Level">
  <a:themeElements>
    <a:clrScheme name="Level 8">
      <a:dk1>
        <a:srgbClr val="000000"/>
      </a:dk1>
      <a:lt1>
        <a:srgbClr val="FFFFFF"/>
      </a:lt1>
      <a:dk2>
        <a:srgbClr val="999900"/>
      </a:dk2>
      <a:lt2>
        <a:srgbClr val="666600"/>
      </a:lt2>
      <a:accent1>
        <a:srgbClr val="99CC00"/>
      </a:accent1>
      <a:accent2>
        <a:srgbClr val="CCCC66"/>
      </a:accent2>
      <a:accent3>
        <a:srgbClr val="FFFFFF"/>
      </a:accent3>
      <a:accent4>
        <a:srgbClr val="000000"/>
      </a:accent4>
      <a:accent5>
        <a:srgbClr val="CAE2AA"/>
      </a:accent5>
      <a:accent6>
        <a:srgbClr val="B9B95C"/>
      </a:accent6>
      <a:hlink>
        <a:srgbClr val="FFCC00"/>
      </a:hlink>
      <a:folHlink>
        <a:srgbClr val="CC99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